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Bold" charset="0"/>
      <p:regular r:id="rId22"/>
    </p:embeddedFont>
    <p:embeddedFont>
      <p:font typeface="Raleway Heavy" panose="020B0604020202020204" charset="0"/>
      <p:regular r:id="rId23"/>
    </p:embeddedFont>
    <p:embeddedFont>
      <p:font typeface="Space Mon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lakshu.jk2012@gmail.co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sv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hyperlink" Target="https://docs.google.com/spreadsheets/d/1w9Vm3hZ4FYJSLlDwta9CkXAowON9EkGFagbtz0C2zMw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10866470" y="6222070"/>
            <a:ext cx="912505" cy="912505"/>
          </a:xfrm>
          <a:custGeom>
            <a:avLst/>
            <a:gdLst/>
            <a:ahLst/>
            <a:cxnLst/>
            <a:rect l="l" t="t" r="r" b="b"/>
            <a:pathLst>
              <a:path w="912505" h="912505">
                <a:moveTo>
                  <a:pt x="0" y="0"/>
                </a:moveTo>
                <a:lnTo>
                  <a:pt x="912505" y="0"/>
                </a:lnTo>
                <a:lnTo>
                  <a:pt x="912505" y="912505"/>
                </a:lnTo>
                <a:lnTo>
                  <a:pt x="0" y="91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6691806" y="859147"/>
            <a:ext cx="667852" cy="66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9" name="Group 9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058137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7" name="Freeform 17"/>
          <p:cNvSpPr/>
          <p:nvPr/>
        </p:nvSpPr>
        <p:spPr>
          <a:xfrm>
            <a:off x="2212262" y="662749"/>
            <a:ext cx="4359810" cy="1315460"/>
          </a:xfrm>
          <a:custGeom>
            <a:avLst/>
            <a:gdLst/>
            <a:ahLst/>
            <a:cxnLst/>
            <a:rect l="l" t="t" r="r" b="b"/>
            <a:pathLst>
              <a:path w="4359810" h="1315460">
                <a:moveTo>
                  <a:pt x="0" y="0"/>
                </a:moveTo>
                <a:lnTo>
                  <a:pt x="4359810" y="0"/>
                </a:lnTo>
                <a:lnTo>
                  <a:pt x="4359810" y="1315460"/>
                </a:lnTo>
                <a:lnTo>
                  <a:pt x="0" y="1315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8" name="TextBox 18"/>
          <p:cNvSpPr txBox="1"/>
          <p:nvPr/>
        </p:nvSpPr>
        <p:spPr>
          <a:xfrm>
            <a:off x="2212262" y="2218649"/>
            <a:ext cx="13643896" cy="34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88"/>
              </a:lnSpc>
              <a:spcBef>
                <a:spcPct val="0"/>
              </a:spcBef>
            </a:pPr>
            <a:r>
              <a:rPr lang="en-US" sz="12777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APP USER MANUAL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1607" y="5608079"/>
            <a:ext cx="10918302" cy="241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sz="17682">
                <a:solidFill>
                  <a:srgbClr val="C6269E"/>
                </a:solidFill>
                <a:latin typeface="Anton"/>
                <a:ea typeface="Anton"/>
                <a:cs typeface="Anton"/>
                <a:sym typeface="Anton"/>
              </a:rPr>
              <a:t>Symptora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12262" y="8441599"/>
            <a:ext cx="7818513" cy="60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5"/>
              </a:lnSpc>
              <a:spcBef>
                <a:spcPct val="0"/>
              </a:spcBef>
            </a:pPr>
            <a:r>
              <a:rPr lang="en-US" sz="4331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BY : Lakshanya Jayakumar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140649" y="7241479"/>
            <a:ext cx="17956749" cy="16232393"/>
          </a:xfrm>
          <a:custGeom>
            <a:avLst/>
            <a:gdLst/>
            <a:ahLst/>
            <a:cxnLst/>
            <a:rect l="l" t="t" r="r" b="b"/>
            <a:pathLst>
              <a:path w="17956749" h="16232393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78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029125" y="3473861"/>
            <a:ext cx="6809860" cy="3906053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t="-3328" b="-3328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86728" y="1156371"/>
            <a:ext cx="5952258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15179" y="1221648"/>
            <a:ext cx="944121" cy="29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15917" y="4073936"/>
            <a:ext cx="7822087" cy="330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447" lvl="1" indent="-402724" algn="l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If any queries or doubts reach out to Lakshanya J at </a:t>
            </a:r>
            <a:r>
              <a:rPr lang="en-US" sz="3730" u="sng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  <a:hlinkClick r:id="rId8" tooltip="mailto:lakshu.jk2012@gmail.com"/>
              </a:rPr>
              <a:t>lakshu.jk2012@gmail.com</a:t>
            </a:r>
            <a:r>
              <a:rPr lang="en-US" sz="373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for any questions or concerns/ suggestions on the App!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92018" y="2441394"/>
            <a:ext cx="4551946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16427" y="2441394"/>
            <a:ext cx="351598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Person</a:t>
            </a:r>
          </a:p>
        </p:txBody>
      </p:sp>
      <p:grpSp>
        <p:nvGrpSpPr>
          <p:cNvPr id="22" name="Group 22"/>
          <p:cNvGrpSpPr/>
          <p:nvPr/>
        </p:nvGrpSpPr>
        <p:grpSpPr>
          <a:xfrm rot="2087854">
            <a:off x="1858663" y="2986396"/>
            <a:ext cx="1574338" cy="157433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2806" y="3779520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8" name="Group 8"/>
          <p:cNvGrpSpPr/>
          <p:nvPr/>
        </p:nvGrpSpPr>
        <p:grpSpPr>
          <a:xfrm>
            <a:off x="16330978" y="986553"/>
            <a:ext cx="667852" cy="6678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3" name="Freeform 13"/>
          <p:cNvSpPr/>
          <p:nvPr/>
        </p:nvSpPr>
        <p:spPr>
          <a:xfrm>
            <a:off x="2384250" y="3000746"/>
            <a:ext cx="1004956" cy="1004956"/>
          </a:xfrm>
          <a:custGeom>
            <a:avLst/>
            <a:gdLst/>
            <a:ahLst/>
            <a:cxnLst/>
            <a:rect l="l" t="t" r="r" b="b"/>
            <a:pathLst>
              <a:path w="1004956" h="1004956">
                <a:moveTo>
                  <a:pt x="0" y="0"/>
                </a:moveTo>
                <a:lnTo>
                  <a:pt x="1004955" y="0"/>
                </a:lnTo>
                <a:lnTo>
                  <a:pt x="1004955" y="1004956"/>
                </a:lnTo>
                <a:lnTo>
                  <a:pt x="0" y="1004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4" name="TextBox 14"/>
          <p:cNvSpPr txBox="1"/>
          <p:nvPr/>
        </p:nvSpPr>
        <p:spPr>
          <a:xfrm>
            <a:off x="4065597" y="4236577"/>
            <a:ext cx="5848350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86728" y="1156371"/>
            <a:ext cx="5756125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3947" y="4236577"/>
            <a:ext cx="4972189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62468" y="6259973"/>
            <a:ext cx="1004956" cy="1004956"/>
          </a:xfrm>
          <a:custGeom>
            <a:avLst/>
            <a:gdLst/>
            <a:ahLst/>
            <a:cxnLst/>
            <a:rect l="l" t="t" r="r" b="b"/>
            <a:pathLst>
              <a:path w="1004956" h="1004956">
                <a:moveTo>
                  <a:pt x="0" y="0"/>
                </a:moveTo>
                <a:lnTo>
                  <a:pt x="1004956" y="0"/>
                </a:lnTo>
                <a:lnTo>
                  <a:pt x="1004956" y="1004955"/>
                </a:lnTo>
                <a:lnTo>
                  <a:pt x="0" y="100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3778" y="6257925"/>
            <a:ext cx="5685732" cy="2177025"/>
            <a:chOff x="0" y="0"/>
            <a:chExt cx="1497477" cy="5733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7477" cy="573373"/>
            </a:xfrm>
            <a:custGeom>
              <a:avLst/>
              <a:gdLst/>
              <a:ahLst/>
              <a:cxnLst/>
              <a:rect l="l" t="t" r="r" b="b"/>
              <a:pathLst>
                <a:path w="1497477" h="573373">
                  <a:moveTo>
                    <a:pt x="69444" y="0"/>
                  </a:moveTo>
                  <a:lnTo>
                    <a:pt x="1428033" y="0"/>
                  </a:lnTo>
                  <a:cubicBezTo>
                    <a:pt x="1466386" y="0"/>
                    <a:pt x="1497477" y="31091"/>
                    <a:pt x="1497477" y="69444"/>
                  </a:cubicBezTo>
                  <a:lnTo>
                    <a:pt x="1497477" y="503929"/>
                  </a:lnTo>
                  <a:cubicBezTo>
                    <a:pt x="1497477" y="542282"/>
                    <a:pt x="1466386" y="573373"/>
                    <a:pt x="1428033" y="573373"/>
                  </a:cubicBezTo>
                  <a:lnTo>
                    <a:pt x="69444" y="573373"/>
                  </a:lnTo>
                  <a:cubicBezTo>
                    <a:pt x="31091" y="573373"/>
                    <a:pt x="0" y="542282"/>
                    <a:pt x="0" y="503929"/>
                  </a:cubicBezTo>
                  <a:lnTo>
                    <a:pt x="0" y="69444"/>
                  </a:lnTo>
                  <a:cubicBezTo>
                    <a:pt x="0" y="31091"/>
                    <a:pt x="31091" y="0"/>
                    <a:pt x="69444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497477" cy="544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103299" y="38334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6" name="Group 6"/>
          <p:cNvGrpSpPr/>
          <p:nvPr/>
        </p:nvGrpSpPr>
        <p:grpSpPr>
          <a:xfrm>
            <a:off x="12582935" y="2658482"/>
            <a:ext cx="5353870" cy="2349870"/>
            <a:chOff x="0" y="0"/>
            <a:chExt cx="1410073" cy="6188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0073" cy="618896"/>
            </a:xfrm>
            <a:custGeom>
              <a:avLst/>
              <a:gdLst/>
              <a:ahLst/>
              <a:cxnLst/>
              <a:rect l="l" t="t" r="r" b="b"/>
              <a:pathLst>
                <a:path w="1410073" h="618896">
                  <a:moveTo>
                    <a:pt x="73748" y="0"/>
                  </a:moveTo>
                  <a:lnTo>
                    <a:pt x="1336325" y="0"/>
                  </a:lnTo>
                  <a:cubicBezTo>
                    <a:pt x="1377055" y="0"/>
                    <a:pt x="1410073" y="33018"/>
                    <a:pt x="1410073" y="73748"/>
                  </a:cubicBezTo>
                  <a:lnTo>
                    <a:pt x="1410073" y="545148"/>
                  </a:lnTo>
                  <a:cubicBezTo>
                    <a:pt x="1410073" y="564707"/>
                    <a:pt x="1402303" y="583465"/>
                    <a:pt x="1388472" y="597296"/>
                  </a:cubicBezTo>
                  <a:cubicBezTo>
                    <a:pt x="1374642" y="611126"/>
                    <a:pt x="1355884" y="618896"/>
                    <a:pt x="1336325" y="618896"/>
                  </a:cubicBezTo>
                  <a:lnTo>
                    <a:pt x="73748" y="618896"/>
                  </a:lnTo>
                  <a:cubicBezTo>
                    <a:pt x="33018" y="618896"/>
                    <a:pt x="0" y="585878"/>
                    <a:pt x="0" y="545148"/>
                  </a:cubicBezTo>
                  <a:lnTo>
                    <a:pt x="0" y="73748"/>
                  </a:lnTo>
                  <a:cubicBezTo>
                    <a:pt x="0" y="33018"/>
                    <a:pt x="33018" y="0"/>
                    <a:pt x="73748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410073" cy="59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659675" y="-1235424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0" name="Group 10"/>
          <p:cNvGrpSpPr/>
          <p:nvPr/>
        </p:nvGrpSpPr>
        <p:grpSpPr>
          <a:xfrm>
            <a:off x="16119387" y="1028700"/>
            <a:ext cx="667852" cy="66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5" name="Group 15"/>
          <p:cNvGrpSpPr/>
          <p:nvPr/>
        </p:nvGrpSpPr>
        <p:grpSpPr>
          <a:xfrm>
            <a:off x="12602268" y="6085079"/>
            <a:ext cx="5334536" cy="2349870"/>
            <a:chOff x="0" y="0"/>
            <a:chExt cx="1404981" cy="6188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4981" cy="618896"/>
            </a:xfrm>
            <a:custGeom>
              <a:avLst/>
              <a:gdLst/>
              <a:ahLst/>
              <a:cxnLst/>
              <a:rect l="l" t="t" r="r" b="b"/>
              <a:pathLst>
                <a:path w="1404981" h="618896">
                  <a:moveTo>
                    <a:pt x="74015" y="0"/>
                  </a:moveTo>
                  <a:lnTo>
                    <a:pt x="1330965" y="0"/>
                  </a:lnTo>
                  <a:cubicBezTo>
                    <a:pt x="1371843" y="0"/>
                    <a:pt x="1404981" y="33138"/>
                    <a:pt x="1404981" y="74015"/>
                  </a:cubicBezTo>
                  <a:lnTo>
                    <a:pt x="1404981" y="544881"/>
                  </a:lnTo>
                  <a:cubicBezTo>
                    <a:pt x="1404981" y="564511"/>
                    <a:pt x="1397183" y="583337"/>
                    <a:pt x="1383302" y="597217"/>
                  </a:cubicBezTo>
                  <a:cubicBezTo>
                    <a:pt x="1369422" y="611098"/>
                    <a:pt x="1350595" y="618896"/>
                    <a:pt x="1330965" y="618896"/>
                  </a:cubicBezTo>
                  <a:lnTo>
                    <a:pt x="74015" y="618896"/>
                  </a:lnTo>
                  <a:cubicBezTo>
                    <a:pt x="33138" y="618896"/>
                    <a:pt x="0" y="585758"/>
                    <a:pt x="0" y="544881"/>
                  </a:cubicBezTo>
                  <a:lnTo>
                    <a:pt x="0" y="74015"/>
                  </a:lnTo>
                  <a:cubicBezTo>
                    <a:pt x="0" y="33138"/>
                    <a:pt x="33138" y="0"/>
                    <a:pt x="74015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404981" cy="59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87240" y="3132406"/>
            <a:ext cx="4181174" cy="418117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0" y="47166"/>
            <a:ext cx="4359810" cy="1315460"/>
          </a:xfrm>
          <a:custGeom>
            <a:avLst/>
            <a:gdLst/>
            <a:ahLst/>
            <a:cxnLst/>
            <a:rect l="l" t="t" r="r" b="b"/>
            <a:pathLst>
              <a:path w="4359810" h="1315460">
                <a:moveTo>
                  <a:pt x="0" y="0"/>
                </a:moveTo>
                <a:lnTo>
                  <a:pt x="4359810" y="0"/>
                </a:lnTo>
                <a:lnTo>
                  <a:pt x="4359810" y="1315460"/>
                </a:lnTo>
                <a:lnTo>
                  <a:pt x="0" y="131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22" name="Group 22"/>
          <p:cNvGrpSpPr/>
          <p:nvPr/>
        </p:nvGrpSpPr>
        <p:grpSpPr>
          <a:xfrm>
            <a:off x="554959" y="2793630"/>
            <a:ext cx="5353870" cy="2349870"/>
            <a:chOff x="0" y="0"/>
            <a:chExt cx="1410073" cy="6188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0073" cy="618896"/>
            </a:xfrm>
            <a:custGeom>
              <a:avLst/>
              <a:gdLst/>
              <a:ahLst/>
              <a:cxnLst/>
              <a:rect l="l" t="t" r="r" b="b"/>
              <a:pathLst>
                <a:path w="1410073" h="618896">
                  <a:moveTo>
                    <a:pt x="73748" y="0"/>
                  </a:moveTo>
                  <a:lnTo>
                    <a:pt x="1336325" y="0"/>
                  </a:lnTo>
                  <a:cubicBezTo>
                    <a:pt x="1377055" y="0"/>
                    <a:pt x="1410073" y="33018"/>
                    <a:pt x="1410073" y="73748"/>
                  </a:cubicBezTo>
                  <a:lnTo>
                    <a:pt x="1410073" y="545148"/>
                  </a:lnTo>
                  <a:cubicBezTo>
                    <a:pt x="1410073" y="564707"/>
                    <a:pt x="1402303" y="583465"/>
                    <a:pt x="1388472" y="597296"/>
                  </a:cubicBezTo>
                  <a:cubicBezTo>
                    <a:pt x="1374642" y="611126"/>
                    <a:pt x="1355884" y="618896"/>
                    <a:pt x="1336325" y="618896"/>
                  </a:cubicBezTo>
                  <a:lnTo>
                    <a:pt x="73748" y="618896"/>
                  </a:lnTo>
                  <a:cubicBezTo>
                    <a:pt x="33018" y="618896"/>
                    <a:pt x="0" y="585878"/>
                    <a:pt x="0" y="545148"/>
                  </a:cubicBezTo>
                  <a:lnTo>
                    <a:pt x="0" y="73748"/>
                  </a:lnTo>
                  <a:cubicBezTo>
                    <a:pt x="0" y="33018"/>
                    <a:pt x="33018" y="0"/>
                    <a:pt x="73748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8575"/>
              <a:ext cx="1410073" cy="59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889510" y="1133475"/>
            <a:ext cx="8508979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Table of Contents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394936"/>
            <a:ext cx="4551391" cy="128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6"/>
              </a:lnSpc>
            </a:pPr>
            <a:r>
              <a:rPr lang="en-US" sz="5175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1.ACKNOWLEDGEMENTS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568947" y="2728575"/>
            <a:ext cx="5353870" cy="2349870"/>
            <a:chOff x="0" y="0"/>
            <a:chExt cx="1410073" cy="6188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10073" cy="618896"/>
            </a:xfrm>
            <a:custGeom>
              <a:avLst/>
              <a:gdLst/>
              <a:ahLst/>
              <a:cxnLst/>
              <a:rect l="l" t="t" r="r" b="b"/>
              <a:pathLst>
                <a:path w="1410073" h="618896">
                  <a:moveTo>
                    <a:pt x="73748" y="0"/>
                  </a:moveTo>
                  <a:lnTo>
                    <a:pt x="1336325" y="0"/>
                  </a:lnTo>
                  <a:cubicBezTo>
                    <a:pt x="1377055" y="0"/>
                    <a:pt x="1410073" y="33018"/>
                    <a:pt x="1410073" y="73748"/>
                  </a:cubicBezTo>
                  <a:lnTo>
                    <a:pt x="1410073" y="545148"/>
                  </a:lnTo>
                  <a:cubicBezTo>
                    <a:pt x="1410073" y="564707"/>
                    <a:pt x="1402303" y="583465"/>
                    <a:pt x="1388472" y="597296"/>
                  </a:cubicBezTo>
                  <a:cubicBezTo>
                    <a:pt x="1374642" y="611126"/>
                    <a:pt x="1355884" y="618896"/>
                    <a:pt x="1336325" y="618896"/>
                  </a:cubicBezTo>
                  <a:lnTo>
                    <a:pt x="73748" y="618896"/>
                  </a:lnTo>
                  <a:cubicBezTo>
                    <a:pt x="33018" y="618896"/>
                    <a:pt x="0" y="585878"/>
                    <a:pt x="0" y="545148"/>
                  </a:cubicBezTo>
                  <a:lnTo>
                    <a:pt x="0" y="73748"/>
                  </a:lnTo>
                  <a:cubicBezTo>
                    <a:pt x="0" y="33018"/>
                    <a:pt x="33018" y="0"/>
                    <a:pt x="73748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8575"/>
              <a:ext cx="1410073" cy="59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669798" y="3529893"/>
            <a:ext cx="4948403" cy="74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5919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2.ABOUT 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5064" y="3394936"/>
            <a:ext cx="4384236" cy="113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0"/>
              </a:lnSpc>
            </a:pPr>
            <a:r>
              <a:rPr lang="en-US" sz="4621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3.INTERNSHIP JOURNEY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019744"/>
            <a:ext cx="5320810" cy="72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5609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4.ABOUT APP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669798" y="6138645"/>
            <a:ext cx="5685732" cy="2349870"/>
            <a:chOff x="0" y="0"/>
            <a:chExt cx="1497477" cy="6188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97477" cy="618896"/>
            </a:xfrm>
            <a:custGeom>
              <a:avLst/>
              <a:gdLst/>
              <a:ahLst/>
              <a:cxnLst/>
              <a:rect l="l" t="t" r="r" b="b"/>
              <a:pathLst>
                <a:path w="1497477" h="618896">
                  <a:moveTo>
                    <a:pt x="69444" y="0"/>
                  </a:moveTo>
                  <a:lnTo>
                    <a:pt x="1428033" y="0"/>
                  </a:lnTo>
                  <a:cubicBezTo>
                    <a:pt x="1466386" y="0"/>
                    <a:pt x="1497477" y="31091"/>
                    <a:pt x="1497477" y="69444"/>
                  </a:cubicBezTo>
                  <a:lnTo>
                    <a:pt x="1497477" y="549452"/>
                  </a:lnTo>
                  <a:cubicBezTo>
                    <a:pt x="1497477" y="587805"/>
                    <a:pt x="1466386" y="618896"/>
                    <a:pt x="1428033" y="618896"/>
                  </a:cubicBezTo>
                  <a:lnTo>
                    <a:pt x="69444" y="618896"/>
                  </a:lnTo>
                  <a:cubicBezTo>
                    <a:pt x="31091" y="618896"/>
                    <a:pt x="0" y="587805"/>
                    <a:pt x="0" y="549452"/>
                  </a:cubicBezTo>
                  <a:lnTo>
                    <a:pt x="0" y="69444"/>
                  </a:lnTo>
                  <a:cubicBezTo>
                    <a:pt x="0" y="31091"/>
                    <a:pt x="31091" y="0"/>
                    <a:pt x="69444" y="0"/>
                  </a:cubicBezTo>
                  <a:close/>
                </a:path>
              </a:pathLst>
            </a:custGeom>
            <a:solidFill>
              <a:srgbClr val="C75C7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8575"/>
              <a:ext cx="1497477" cy="59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965594" y="6725647"/>
            <a:ext cx="4948403" cy="129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5216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5.HOW TO USE THE APP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35098" y="6628041"/>
            <a:ext cx="5320810" cy="139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5609" b="1">
                <a:solidFill>
                  <a:srgbClr val="FFFFFA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6.CONTACT PERSON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0143" y="-7110681"/>
            <a:ext cx="20759067" cy="18046984"/>
          </a:xfrm>
          <a:custGeom>
            <a:avLst/>
            <a:gdLst/>
            <a:ahLst/>
            <a:cxnLst/>
            <a:rect l="l" t="t" r="r" b="b"/>
            <a:pathLst>
              <a:path w="20759067" h="18046984">
                <a:moveTo>
                  <a:pt x="0" y="0"/>
                </a:moveTo>
                <a:lnTo>
                  <a:pt x="20759067" y="0"/>
                </a:lnTo>
                <a:lnTo>
                  <a:pt x="20759067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02" b="-7802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0" name="Group 10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64002" y="3571463"/>
            <a:ext cx="13903421" cy="4491147"/>
            <a:chOff x="0" y="0"/>
            <a:chExt cx="3661806" cy="11828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61806" cy="1182854"/>
            </a:xfrm>
            <a:custGeom>
              <a:avLst/>
              <a:gdLst/>
              <a:ahLst/>
              <a:cxnLst/>
              <a:rect l="l" t="t" r="r" b="b"/>
              <a:pathLst>
                <a:path w="3661806" h="1182854">
                  <a:moveTo>
                    <a:pt x="0" y="0"/>
                  </a:moveTo>
                  <a:lnTo>
                    <a:pt x="3661806" y="0"/>
                  </a:lnTo>
                  <a:lnTo>
                    <a:pt x="3661806" y="1182854"/>
                  </a:lnTo>
                  <a:lnTo>
                    <a:pt x="0" y="1182854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3661806" cy="1154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270727" y="8223529"/>
            <a:ext cx="4359810" cy="1315460"/>
          </a:xfrm>
          <a:custGeom>
            <a:avLst/>
            <a:gdLst/>
            <a:ahLst/>
            <a:cxnLst/>
            <a:rect l="l" t="t" r="r" b="b"/>
            <a:pathLst>
              <a:path w="4359810" h="1315460">
                <a:moveTo>
                  <a:pt x="0" y="0"/>
                </a:moveTo>
                <a:lnTo>
                  <a:pt x="4359810" y="0"/>
                </a:lnTo>
                <a:lnTo>
                  <a:pt x="4359810" y="1315460"/>
                </a:lnTo>
                <a:lnTo>
                  <a:pt x="0" y="1315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7" name="Freeform 17"/>
          <p:cNvSpPr/>
          <p:nvPr/>
        </p:nvSpPr>
        <p:spPr>
          <a:xfrm>
            <a:off x="5702390" y="7935290"/>
            <a:ext cx="1891937" cy="1891937"/>
          </a:xfrm>
          <a:custGeom>
            <a:avLst/>
            <a:gdLst/>
            <a:ahLst/>
            <a:cxnLst/>
            <a:rect l="l" t="t" r="r" b="b"/>
            <a:pathLst>
              <a:path w="1891937" h="1891937">
                <a:moveTo>
                  <a:pt x="0" y="0"/>
                </a:moveTo>
                <a:lnTo>
                  <a:pt x="1891937" y="0"/>
                </a:lnTo>
                <a:lnTo>
                  <a:pt x="1891937" y="1891937"/>
                </a:lnTo>
                <a:lnTo>
                  <a:pt x="0" y="1891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6728" y="1156371"/>
            <a:ext cx="6384000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74239" y="2017586"/>
            <a:ext cx="11192977" cy="102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ACKNOWLEDGMENTS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4397" y="4091255"/>
            <a:ext cx="13092660" cy="336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8"/>
              </a:lnSpc>
              <a:spcBef>
                <a:spcPct val="0"/>
              </a:spcBef>
            </a:pPr>
            <a:r>
              <a:rPr lang="en-US" sz="42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small vote of thanks to all who have helped me in this journey of App Development –my parents, Mentors, Dr. Ken Kahn, Group Members, Friends, etc. I would like to give a big thank you to Miss Mani for making this journey amazing! Thank you Clevered team for this opportunity!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9149" y="-7443932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6538986" y="727472"/>
            <a:ext cx="667852" cy="66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27715" y="1945903"/>
            <a:ext cx="5598017" cy="6503272"/>
            <a:chOff x="0" y="0"/>
            <a:chExt cx="546608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t="-3969" b="-3969"/>
              </a:stretch>
            </a:blipFill>
          </p:spPr>
          <p:txBody>
            <a:bodyPr/>
            <a:lstStyle/>
            <a:p>
              <a:endParaRPr lang="en-AE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6652094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3421" y="2199356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MY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95138" y="2199356"/>
            <a:ext cx="8514468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3421" y="3746174"/>
            <a:ext cx="8916644" cy="478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859" lvl="1" indent="-369429" algn="l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My Name is </a:t>
            </a:r>
            <a:r>
              <a:rPr lang="en-US" sz="34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Lakshanya.</a:t>
            </a:r>
          </a:p>
          <a:p>
            <a:pPr marL="738859" lvl="1" indent="-369429" algn="l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 am </a:t>
            </a:r>
            <a:r>
              <a:rPr lang="en-US" sz="34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12</a:t>
            </a: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years old</a:t>
            </a:r>
          </a:p>
          <a:p>
            <a:pPr marL="738859" lvl="1" indent="-369429" algn="l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 live in </a:t>
            </a:r>
            <a:r>
              <a:rPr lang="en-US" sz="34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Dubai ,  United Arab Emirates.</a:t>
            </a:r>
          </a:p>
          <a:p>
            <a:pPr marL="738859" lvl="1" indent="-369429" algn="l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 am studying at </a:t>
            </a:r>
            <a:r>
              <a:rPr lang="en-US" sz="34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Al Diyafah High School , Year 7</a:t>
            </a:r>
          </a:p>
          <a:p>
            <a:pPr marL="738859" lvl="1" indent="-369429" algn="l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My aim is to become a </a:t>
            </a:r>
            <a:r>
              <a:rPr lang="en-US" sz="34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software engineer or data scientist.</a:t>
            </a:r>
          </a:p>
          <a:p>
            <a:pPr algn="l">
              <a:lnSpc>
                <a:spcPts val="4791"/>
              </a:lnSpc>
            </a:pPr>
            <a:endParaRPr lang="en-US" sz="3422" b="1">
              <a:solidFill>
                <a:srgbClr val="FFFFFA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9149" y="-7443932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6538986" y="727472"/>
            <a:ext cx="667852" cy="66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11397283" y="1598618"/>
            <a:ext cx="6017564" cy="3174265"/>
          </a:xfrm>
          <a:custGeom>
            <a:avLst/>
            <a:gdLst/>
            <a:ahLst/>
            <a:cxnLst/>
            <a:rect l="l" t="t" r="r" b="b"/>
            <a:pathLst>
              <a:path w="6017564" h="3174265">
                <a:moveTo>
                  <a:pt x="0" y="0"/>
                </a:moveTo>
                <a:lnTo>
                  <a:pt x="6017564" y="0"/>
                </a:lnTo>
                <a:lnTo>
                  <a:pt x="6017564" y="3174265"/>
                </a:lnTo>
                <a:lnTo>
                  <a:pt x="0" y="3174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Freeform 11"/>
          <p:cNvSpPr/>
          <p:nvPr/>
        </p:nvSpPr>
        <p:spPr>
          <a:xfrm>
            <a:off x="11637887" y="4972908"/>
            <a:ext cx="5327851" cy="3549680"/>
          </a:xfrm>
          <a:custGeom>
            <a:avLst/>
            <a:gdLst/>
            <a:ahLst/>
            <a:cxnLst/>
            <a:rect l="l" t="t" r="r" b="b"/>
            <a:pathLst>
              <a:path w="5327851" h="3549680">
                <a:moveTo>
                  <a:pt x="0" y="0"/>
                </a:moveTo>
                <a:lnTo>
                  <a:pt x="5327851" y="0"/>
                </a:lnTo>
                <a:lnTo>
                  <a:pt x="5327851" y="3549680"/>
                </a:lnTo>
                <a:lnTo>
                  <a:pt x="0" y="354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2886728" y="1156371"/>
            <a:ext cx="6652094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3421" y="2189831"/>
            <a:ext cx="6633267" cy="95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1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INTERNSHIP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306" y="2245036"/>
            <a:ext cx="8514468" cy="940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6"/>
              </a:lnSpc>
              <a:spcBef>
                <a:spcPct val="0"/>
              </a:spcBef>
            </a:pPr>
            <a:r>
              <a:rPr lang="en-US" sz="6920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JOURNEY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4912" y="3738200"/>
            <a:ext cx="9135724" cy="464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4"/>
              </a:lnSpc>
            </a:pPr>
            <a:r>
              <a:rPr lang="en-US" sz="3274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During my internship journey with Clevered, I gained valuable experience in developing a real-world application while enhancing my problem-solving and critical-thinking skills. </a:t>
            </a:r>
          </a:p>
          <a:p>
            <a:pPr algn="l">
              <a:lnSpc>
                <a:spcPts val="4584"/>
              </a:lnSpc>
            </a:pPr>
            <a:endParaRPr lang="en-US" sz="3274" b="1">
              <a:solidFill>
                <a:srgbClr val="FFFFFA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584"/>
              </a:lnSpc>
            </a:pPr>
            <a:r>
              <a:rPr lang="en-US" sz="3274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 learned how to design, refine, and present my ideas effectively, making this an enriching and insightful experience.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4" name="Group 4"/>
          <p:cNvGrpSpPr/>
          <p:nvPr/>
        </p:nvGrpSpPr>
        <p:grpSpPr>
          <a:xfrm>
            <a:off x="16538986" y="845310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1943375" y="4130431"/>
            <a:ext cx="4913813" cy="4913813"/>
          </a:xfrm>
          <a:custGeom>
            <a:avLst/>
            <a:gdLst/>
            <a:ahLst/>
            <a:cxnLst/>
            <a:rect l="l" t="t" r="r" b="b"/>
            <a:pathLst>
              <a:path w="4913813" h="4913813">
                <a:moveTo>
                  <a:pt x="0" y="0"/>
                </a:moveTo>
                <a:lnTo>
                  <a:pt x="4913814" y="0"/>
                </a:lnTo>
                <a:lnTo>
                  <a:pt x="4913814" y="4913813"/>
                </a:lnTo>
                <a:lnTo>
                  <a:pt x="0" y="491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1"/>
          <p:cNvSpPr txBox="1"/>
          <p:nvPr/>
        </p:nvSpPr>
        <p:spPr>
          <a:xfrm>
            <a:off x="2886728" y="1156371"/>
            <a:ext cx="5173114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0568" y="2186785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My App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0568" y="3090259"/>
            <a:ext cx="48422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89841" y="1883791"/>
            <a:ext cx="9135724" cy="638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4"/>
              </a:lnSpc>
            </a:pPr>
            <a:endParaRPr/>
          </a:p>
          <a:p>
            <a:pPr algn="l">
              <a:lnSpc>
                <a:spcPts val="4584"/>
              </a:lnSpc>
            </a:pPr>
            <a:r>
              <a:rPr lang="en-US" sz="32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Symptora is a health app that helps people identify possible diseases based on their symptoms. Users can select their symptoms from a list, and the app predicts the most likely disease.</a:t>
            </a:r>
          </a:p>
          <a:p>
            <a:pPr algn="l">
              <a:lnSpc>
                <a:spcPts val="4584"/>
              </a:lnSpc>
            </a:pPr>
            <a:endParaRPr lang="en-US" sz="327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584"/>
              </a:lnSpc>
            </a:pPr>
            <a:r>
              <a:rPr lang="en-US" sz="32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This app is very helpful in the community as it spreads health awareness and encourages people to seek medical help early!</a:t>
            </a:r>
          </a:p>
          <a:p>
            <a:pPr algn="l">
              <a:lnSpc>
                <a:spcPts val="4584"/>
              </a:lnSpc>
            </a:pPr>
            <a:endParaRPr lang="en-US" sz="327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8689841" y="8760324"/>
            <a:ext cx="4359810" cy="1315460"/>
          </a:xfrm>
          <a:custGeom>
            <a:avLst/>
            <a:gdLst/>
            <a:ahLst/>
            <a:cxnLst/>
            <a:rect l="l" t="t" r="r" b="b"/>
            <a:pathLst>
              <a:path w="4359810" h="1315460">
                <a:moveTo>
                  <a:pt x="0" y="0"/>
                </a:moveTo>
                <a:lnTo>
                  <a:pt x="4359810" y="0"/>
                </a:lnTo>
                <a:lnTo>
                  <a:pt x="4359810" y="1315459"/>
                </a:lnTo>
                <a:lnTo>
                  <a:pt x="0" y="1315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015364" y="-11077047"/>
            <a:ext cx="20788577" cy="20893042"/>
          </a:xfrm>
          <a:custGeom>
            <a:avLst/>
            <a:gdLst/>
            <a:ahLst/>
            <a:cxnLst/>
            <a:rect l="l" t="t" r="r" b="b"/>
            <a:pathLst>
              <a:path w="20788577" h="20893042">
                <a:moveTo>
                  <a:pt x="0" y="0"/>
                </a:moveTo>
                <a:lnTo>
                  <a:pt x="20788577" y="0"/>
                </a:lnTo>
                <a:lnTo>
                  <a:pt x="20788577" y="20893042"/>
                </a:lnTo>
                <a:lnTo>
                  <a:pt x="0" y="208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4" name="Group 4"/>
          <p:cNvGrpSpPr/>
          <p:nvPr/>
        </p:nvGrpSpPr>
        <p:grpSpPr>
          <a:xfrm>
            <a:off x="16538986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9799" y="648931"/>
            <a:ext cx="20897857" cy="21002871"/>
          </a:xfrm>
          <a:custGeom>
            <a:avLst/>
            <a:gdLst/>
            <a:ahLst/>
            <a:cxnLst/>
            <a:rect l="l" t="t" r="r" b="b"/>
            <a:pathLst>
              <a:path w="20897857" h="21002871">
                <a:moveTo>
                  <a:pt x="0" y="0"/>
                </a:moveTo>
                <a:lnTo>
                  <a:pt x="20897857" y="0"/>
                </a:lnTo>
                <a:lnTo>
                  <a:pt x="20897857" y="21002871"/>
                </a:lnTo>
                <a:lnTo>
                  <a:pt x="0" y="21002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TextBox 10"/>
          <p:cNvSpPr txBox="1"/>
          <p:nvPr/>
        </p:nvSpPr>
        <p:spPr>
          <a:xfrm>
            <a:off x="2886728" y="1156371"/>
            <a:ext cx="6257272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171049" y="2360942"/>
            <a:ext cx="12996375" cy="5835522"/>
            <a:chOff x="0" y="0"/>
            <a:chExt cx="17328500" cy="778069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95275"/>
              <a:ext cx="17328500" cy="359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69"/>
                </a:lnSpc>
                <a:spcBef>
                  <a:spcPct val="0"/>
                </a:spcBef>
              </a:pPr>
              <a:r>
                <a:rPr lang="en-US" sz="1920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HOW TO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84865"/>
              <a:ext cx="16919095" cy="3595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69"/>
                </a:lnSpc>
                <a:spcBef>
                  <a:spcPct val="0"/>
                </a:spcBef>
              </a:pPr>
              <a:r>
                <a:rPr lang="en-US" sz="19201">
                  <a:solidFill>
                    <a:srgbClr val="C6269E"/>
                  </a:solidFill>
                  <a:latin typeface="Anton"/>
                  <a:ea typeface="Anton"/>
                  <a:cs typeface="Anton"/>
                  <a:sym typeface="Anton"/>
                </a:rPr>
                <a:t>USE THE APP?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29681" y="7270591"/>
            <a:ext cx="3016409" cy="3016409"/>
          </a:xfrm>
          <a:custGeom>
            <a:avLst/>
            <a:gdLst/>
            <a:ahLst/>
            <a:cxnLst/>
            <a:rect l="l" t="t" r="r" b="b"/>
            <a:pathLst>
              <a:path w="3016409" h="3016409">
                <a:moveTo>
                  <a:pt x="0" y="0"/>
                </a:moveTo>
                <a:lnTo>
                  <a:pt x="3016409" y="0"/>
                </a:lnTo>
                <a:lnTo>
                  <a:pt x="3016409" y="3016409"/>
                </a:lnTo>
                <a:lnTo>
                  <a:pt x="0" y="3016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6" name="Freeform 16"/>
          <p:cNvSpPr/>
          <p:nvPr/>
        </p:nvSpPr>
        <p:spPr>
          <a:xfrm>
            <a:off x="3539306" y="9192731"/>
            <a:ext cx="3501142" cy="1056379"/>
          </a:xfrm>
          <a:custGeom>
            <a:avLst/>
            <a:gdLst/>
            <a:ahLst/>
            <a:cxnLst/>
            <a:rect l="l" t="t" r="r" b="b"/>
            <a:pathLst>
              <a:path w="3501142" h="1056379">
                <a:moveTo>
                  <a:pt x="0" y="0"/>
                </a:moveTo>
                <a:lnTo>
                  <a:pt x="3501141" y="0"/>
                </a:lnTo>
                <a:lnTo>
                  <a:pt x="3501141" y="1056379"/>
                </a:lnTo>
                <a:lnTo>
                  <a:pt x="0" y="1056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1649733" y="-97244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4" name="Group 4"/>
          <p:cNvGrpSpPr/>
          <p:nvPr/>
        </p:nvGrpSpPr>
        <p:grpSpPr>
          <a:xfrm>
            <a:off x="16167424" y="911708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2120024" y="2241953"/>
            <a:ext cx="7052585" cy="6966951"/>
          </a:xfrm>
          <a:custGeom>
            <a:avLst/>
            <a:gdLst/>
            <a:ahLst/>
            <a:cxnLst/>
            <a:rect l="l" t="t" r="r" b="b"/>
            <a:pathLst>
              <a:path w="7052585" h="6966951">
                <a:moveTo>
                  <a:pt x="0" y="0"/>
                </a:moveTo>
                <a:lnTo>
                  <a:pt x="7052585" y="0"/>
                </a:lnTo>
                <a:lnTo>
                  <a:pt x="7052585" y="6966951"/>
                </a:lnTo>
                <a:lnTo>
                  <a:pt x="0" y="6966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588" r="-49984" b="-6871"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1" name="Group 11"/>
          <p:cNvGrpSpPr/>
          <p:nvPr/>
        </p:nvGrpSpPr>
        <p:grpSpPr>
          <a:xfrm>
            <a:off x="2327225" y="7205073"/>
            <a:ext cx="2685803" cy="1497767"/>
            <a:chOff x="0" y="0"/>
            <a:chExt cx="1139617" cy="6355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617" cy="635520"/>
            </a:xfrm>
            <a:custGeom>
              <a:avLst/>
              <a:gdLst/>
              <a:ahLst/>
              <a:cxnLst/>
              <a:rect l="l" t="t" r="r" b="b"/>
              <a:pathLst>
                <a:path w="1139617" h="635520">
                  <a:moveTo>
                    <a:pt x="1139617" y="317760"/>
                  </a:moveTo>
                  <a:lnTo>
                    <a:pt x="733217" y="0"/>
                  </a:lnTo>
                  <a:lnTo>
                    <a:pt x="733217" y="203200"/>
                  </a:lnTo>
                  <a:lnTo>
                    <a:pt x="0" y="203200"/>
                  </a:lnTo>
                  <a:lnTo>
                    <a:pt x="0" y="432320"/>
                  </a:lnTo>
                  <a:lnTo>
                    <a:pt x="733217" y="432320"/>
                  </a:lnTo>
                  <a:lnTo>
                    <a:pt x="733217" y="635520"/>
                  </a:lnTo>
                  <a:lnTo>
                    <a:pt x="1139617" y="31776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1775"/>
              <a:ext cx="1038017" cy="200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703396" y="1627289"/>
            <a:ext cx="7131880" cy="6980328"/>
          </a:xfrm>
          <a:custGeom>
            <a:avLst/>
            <a:gdLst/>
            <a:ahLst/>
            <a:cxnLst/>
            <a:rect l="l" t="t" r="r" b="b"/>
            <a:pathLst>
              <a:path w="7131880" h="6980328">
                <a:moveTo>
                  <a:pt x="0" y="0"/>
                </a:moveTo>
                <a:lnTo>
                  <a:pt x="7131880" y="0"/>
                </a:lnTo>
                <a:lnTo>
                  <a:pt x="7131880" y="6980328"/>
                </a:lnTo>
                <a:lnTo>
                  <a:pt x="0" y="6980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2787626" y="3342282"/>
            <a:ext cx="3379798" cy="1989933"/>
            <a:chOff x="0" y="0"/>
            <a:chExt cx="138049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0498" cy="812800"/>
            </a:xfrm>
            <a:custGeom>
              <a:avLst/>
              <a:gdLst/>
              <a:ahLst/>
              <a:cxnLst/>
              <a:rect l="l" t="t" r="r" b="b"/>
              <a:pathLst>
                <a:path w="1380498" h="812800">
                  <a:moveTo>
                    <a:pt x="1380498" y="406400"/>
                  </a:moveTo>
                  <a:lnTo>
                    <a:pt x="974098" y="0"/>
                  </a:lnTo>
                  <a:lnTo>
                    <a:pt x="97409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74098" y="609600"/>
                  </a:lnTo>
                  <a:lnTo>
                    <a:pt x="974098" y="812800"/>
                  </a:lnTo>
                  <a:lnTo>
                    <a:pt x="1380498" y="4064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31775"/>
              <a:ext cx="1278898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4783417" y="6406625"/>
            <a:ext cx="2242315" cy="1933716"/>
            <a:chOff x="0" y="0"/>
            <a:chExt cx="812800" cy="700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00938"/>
            </a:xfrm>
            <a:custGeom>
              <a:avLst/>
              <a:gdLst/>
              <a:ahLst/>
              <a:cxnLst/>
              <a:rect l="l" t="t" r="r" b="b"/>
              <a:pathLst>
                <a:path w="812800" h="700938">
                  <a:moveTo>
                    <a:pt x="812800" y="35046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97738"/>
                  </a:lnTo>
                  <a:lnTo>
                    <a:pt x="406400" y="497738"/>
                  </a:lnTo>
                  <a:lnTo>
                    <a:pt x="406400" y="700938"/>
                  </a:lnTo>
                  <a:lnTo>
                    <a:pt x="812800" y="35046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31775"/>
              <a:ext cx="711200" cy="265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886728" y="1156371"/>
            <a:ext cx="5519178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46629" y="8359391"/>
            <a:ext cx="4130972" cy="69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54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CLICK ON THIS BUTTON TO GO TO THE NEXT PAGE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67484" y="3839765"/>
            <a:ext cx="3333866" cy="102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25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CHOOSE WHAT SYMPTOMS YOU HAVE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13222" y="7948619"/>
            <a:ext cx="4095893" cy="51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890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CLICK ON THIS BUTTON TO CHECK WHAT DISEASE YOU HAVE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6015364" y="-11077047"/>
            <a:ext cx="20788577" cy="20893042"/>
          </a:xfrm>
          <a:custGeom>
            <a:avLst/>
            <a:gdLst/>
            <a:ahLst/>
            <a:cxnLst/>
            <a:rect l="l" t="t" r="r" b="b"/>
            <a:pathLst>
              <a:path w="20788577" h="20893042">
                <a:moveTo>
                  <a:pt x="0" y="0"/>
                </a:moveTo>
                <a:lnTo>
                  <a:pt x="20788577" y="0"/>
                </a:lnTo>
                <a:lnTo>
                  <a:pt x="20788577" y="20893042"/>
                </a:lnTo>
                <a:lnTo>
                  <a:pt x="0" y="208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4" name="Group 4"/>
          <p:cNvGrpSpPr/>
          <p:nvPr/>
        </p:nvGrpSpPr>
        <p:grpSpPr>
          <a:xfrm>
            <a:off x="16538986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9799" y="648931"/>
            <a:ext cx="20897857" cy="21002871"/>
          </a:xfrm>
          <a:custGeom>
            <a:avLst/>
            <a:gdLst/>
            <a:ahLst/>
            <a:cxnLst/>
            <a:rect l="l" t="t" r="r" b="b"/>
            <a:pathLst>
              <a:path w="20897857" h="21002871">
                <a:moveTo>
                  <a:pt x="0" y="0"/>
                </a:moveTo>
                <a:lnTo>
                  <a:pt x="20897857" y="0"/>
                </a:lnTo>
                <a:lnTo>
                  <a:pt x="20897857" y="21002871"/>
                </a:lnTo>
                <a:lnTo>
                  <a:pt x="0" y="21002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TextBox 10"/>
          <p:cNvSpPr txBox="1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9681" y="7270591"/>
            <a:ext cx="3016409" cy="3016409"/>
          </a:xfrm>
          <a:custGeom>
            <a:avLst/>
            <a:gdLst/>
            <a:ahLst/>
            <a:cxnLst/>
            <a:rect l="l" t="t" r="r" b="b"/>
            <a:pathLst>
              <a:path w="3016409" h="3016409">
                <a:moveTo>
                  <a:pt x="0" y="0"/>
                </a:moveTo>
                <a:lnTo>
                  <a:pt x="3016409" y="0"/>
                </a:lnTo>
                <a:lnTo>
                  <a:pt x="3016409" y="3016409"/>
                </a:lnTo>
                <a:lnTo>
                  <a:pt x="0" y="3016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Freeform 12"/>
          <p:cNvSpPr/>
          <p:nvPr/>
        </p:nvSpPr>
        <p:spPr>
          <a:xfrm>
            <a:off x="3539306" y="9192731"/>
            <a:ext cx="3501142" cy="1056379"/>
          </a:xfrm>
          <a:custGeom>
            <a:avLst/>
            <a:gdLst/>
            <a:ahLst/>
            <a:cxnLst/>
            <a:rect l="l" t="t" r="r" b="b"/>
            <a:pathLst>
              <a:path w="3501142" h="1056379">
                <a:moveTo>
                  <a:pt x="0" y="0"/>
                </a:moveTo>
                <a:lnTo>
                  <a:pt x="3501141" y="0"/>
                </a:lnTo>
                <a:lnTo>
                  <a:pt x="3501141" y="1056379"/>
                </a:lnTo>
                <a:lnTo>
                  <a:pt x="0" y="1056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3" name="Freeform 13">
            <a:hlinkClick r:id="rId9" tooltip="https://docs.google.com/spreadsheets/d/1w9Vm3hZ4FYJSLlDwta9CkXAowON9EkGFagbtz0C2zMw/edit?usp=sharing"/>
          </p:cNvPr>
          <p:cNvSpPr/>
          <p:nvPr/>
        </p:nvSpPr>
        <p:spPr>
          <a:xfrm>
            <a:off x="7441672" y="7270591"/>
            <a:ext cx="4958816" cy="1332682"/>
          </a:xfrm>
          <a:custGeom>
            <a:avLst/>
            <a:gdLst/>
            <a:ahLst/>
            <a:cxnLst/>
            <a:rect l="l" t="t" r="r" b="b"/>
            <a:pathLst>
              <a:path w="4958816" h="1332682">
                <a:moveTo>
                  <a:pt x="0" y="0"/>
                </a:moveTo>
                <a:lnTo>
                  <a:pt x="4958816" y="0"/>
                </a:lnTo>
                <a:lnTo>
                  <a:pt x="4958816" y="1332682"/>
                </a:lnTo>
                <a:lnTo>
                  <a:pt x="0" y="1332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4" name="TextBox 14"/>
          <p:cNvSpPr txBox="1"/>
          <p:nvPr/>
        </p:nvSpPr>
        <p:spPr>
          <a:xfrm>
            <a:off x="2886728" y="1156371"/>
            <a:ext cx="6257272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 USER MANUAL - SYMPTORA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886728" y="1746575"/>
            <a:ext cx="13522925" cy="5290603"/>
            <a:chOff x="0" y="0"/>
            <a:chExt cx="18030566" cy="70541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66700"/>
              <a:ext cx="18030566" cy="3259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4"/>
                </a:lnSpc>
                <a:spcBef>
                  <a:spcPct val="0"/>
                </a:spcBef>
              </a:pPr>
              <a:r>
                <a:rPr lang="en-US" sz="17408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TOOLKIT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93081"/>
              <a:ext cx="17604575" cy="326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4"/>
                </a:lnSpc>
                <a:spcBef>
                  <a:spcPct val="0"/>
                </a:spcBef>
              </a:pPr>
              <a:r>
                <a:rPr lang="en-US" sz="17408">
                  <a:solidFill>
                    <a:srgbClr val="C6269E"/>
                  </a:solidFill>
                  <a:latin typeface="Anton"/>
                  <a:ea typeface="Anton"/>
                  <a:cs typeface="Anton"/>
                  <a:sym typeface="Anton"/>
                </a:rPr>
                <a:t>WALKTHROUGH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Raleway</vt:lpstr>
      <vt:lpstr>Arial</vt:lpstr>
      <vt:lpstr>Space Mono Bold</vt:lpstr>
      <vt:lpstr>Calibri</vt:lpstr>
      <vt:lpstr>Raleway Heavy</vt:lpstr>
      <vt:lpstr>Montserrat</vt:lpstr>
      <vt:lpstr>Raleway Bold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USER MANUAL - SYMPTORA - PROFESSIONAL INTERNSHIP - LAKSHANYA J</dc:title>
  <cp:lastModifiedBy>11107-Lakshanya Jayakumar (ADHS)</cp:lastModifiedBy>
  <cp:revision>2</cp:revision>
  <dcterms:created xsi:type="dcterms:W3CDTF">2006-08-16T00:00:00Z</dcterms:created>
  <dcterms:modified xsi:type="dcterms:W3CDTF">2025-03-28T18:21:11Z</dcterms:modified>
  <dc:identifier>DAGjALYvaGo</dc:identifier>
</cp:coreProperties>
</file>